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C3D096-CE5D-BD15-9712-2386A59062D5}" v="181" dt="2024-06-04T07:47:55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o Mikulec" userId="S::bruno.mikulec1@skole.hr::2affefa0-2097-49d5-8d5c-388d0994aa95" providerId="AD" clId="Web-{2CC3D096-CE5D-BD15-9712-2386A59062D5}"/>
    <pc:docChg chg="addSld modSld">
      <pc:chgData name="Bruno Mikulec" userId="S::bruno.mikulec1@skole.hr::2affefa0-2097-49d5-8d5c-388d0994aa95" providerId="AD" clId="Web-{2CC3D096-CE5D-BD15-9712-2386A59062D5}" dt="2024-06-04T07:47:51.870" v="177" actId="14100"/>
      <pc:docMkLst>
        <pc:docMk/>
      </pc:docMkLst>
      <pc:sldChg chg="addSp modSp mod setBg setClrOvrMap">
        <pc:chgData name="Bruno Mikulec" userId="S::bruno.mikulec1@skole.hr::2affefa0-2097-49d5-8d5c-388d0994aa95" providerId="AD" clId="Web-{2CC3D096-CE5D-BD15-9712-2386A59062D5}" dt="2024-06-04T07:33:21.651" v="28"/>
        <pc:sldMkLst>
          <pc:docMk/>
          <pc:sldMk cId="2526593619" sldId="256"/>
        </pc:sldMkLst>
        <pc:spChg chg="mod">
          <ac:chgData name="Bruno Mikulec" userId="S::bruno.mikulec1@skole.hr::2affefa0-2097-49d5-8d5c-388d0994aa95" providerId="AD" clId="Web-{2CC3D096-CE5D-BD15-9712-2386A59062D5}" dt="2024-06-04T07:33:21.651" v="28"/>
          <ac:spMkLst>
            <pc:docMk/>
            <pc:sldMk cId="2526593619" sldId="256"/>
            <ac:spMk id="2" creationId="{00000000-0000-0000-0000-000000000000}"/>
          </ac:spMkLst>
        </pc:spChg>
        <pc:spChg chg="mod">
          <ac:chgData name="Bruno Mikulec" userId="S::bruno.mikulec1@skole.hr::2affefa0-2097-49d5-8d5c-388d0994aa95" providerId="AD" clId="Web-{2CC3D096-CE5D-BD15-9712-2386A59062D5}" dt="2024-06-04T07:33:21.651" v="28"/>
          <ac:spMkLst>
            <pc:docMk/>
            <pc:sldMk cId="2526593619" sldId="256"/>
            <ac:spMk id="3" creationId="{00000000-0000-0000-0000-000000000000}"/>
          </ac:spMkLst>
        </pc:spChg>
        <pc:spChg chg="add">
          <ac:chgData name="Bruno Mikulec" userId="S::bruno.mikulec1@skole.hr::2affefa0-2097-49d5-8d5c-388d0994aa95" providerId="AD" clId="Web-{2CC3D096-CE5D-BD15-9712-2386A59062D5}" dt="2024-06-04T07:33:21.651" v="28"/>
          <ac:spMkLst>
            <pc:docMk/>
            <pc:sldMk cId="2526593619" sldId="256"/>
            <ac:spMk id="9" creationId="{663E7BCA-E0FA-4E55-B6F9-296548775308}"/>
          </ac:spMkLst>
        </pc:spChg>
        <pc:spChg chg="add">
          <ac:chgData name="Bruno Mikulec" userId="S::bruno.mikulec1@skole.hr::2affefa0-2097-49d5-8d5c-388d0994aa95" providerId="AD" clId="Web-{2CC3D096-CE5D-BD15-9712-2386A59062D5}" dt="2024-06-04T07:33:21.651" v="28"/>
          <ac:spMkLst>
            <pc:docMk/>
            <pc:sldMk cId="2526593619" sldId="256"/>
            <ac:spMk id="13" creationId="{47D1B3D9-1F1B-468B-AC82-D0DD90D05875}"/>
          </ac:spMkLst>
        </pc:spChg>
        <pc:picChg chg="add mod">
          <ac:chgData name="Bruno Mikulec" userId="S::bruno.mikulec1@skole.hr::2affefa0-2097-49d5-8d5c-388d0994aa95" providerId="AD" clId="Web-{2CC3D096-CE5D-BD15-9712-2386A59062D5}" dt="2024-06-04T07:33:21.651" v="28"/>
          <ac:picMkLst>
            <pc:docMk/>
            <pc:sldMk cId="2526593619" sldId="256"/>
            <ac:picMk id="4" creationId="{1B21CE8B-0020-B340-7461-5F6DDFE7293B}"/>
          </ac:picMkLst>
        </pc:picChg>
        <pc:picChg chg="add">
          <ac:chgData name="Bruno Mikulec" userId="S::bruno.mikulec1@skole.hr::2affefa0-2097-49d5-8d5c-388d0994aa95" providerId="AD" clId="Web-{2CC3D096-CE5D-BD15-9712-2386A59062D5}" dt="2024-06-04T07:33:21.651" v="28"/>
          <ac:picMkLst>
            <pc:docMk/>
            <pc:sldMk cId="2526593619" sldId="256"/>
            <ac:picMk id="11" creationId="{1D6E130B-775E-4AE3-971F-4765BB84AD95}"/>
          </ac:picMkLst>
        </pc:picChg>
      </pc:sldChg>
      <pc:sldChg chg="addSp delSp modSp new mod setBg">
        <pc:chgData name="Bruno Mikulec" userId="S::bruno.mikulec1@skole.hr::2affefa0-2097-49d5-8d5c-388d0994aa95" providerId="AD" clId="Web-{2CC3D096-CE5D-BD15-9712-2386A59062D5}" dt="2024-06-04T07:35:59.798" v="60"/>
        <pc:sldMkLst>
          <pc:docMk/>
          <pc:sldMk cId="1614602300" sldId="257"/>
        </pc:sldMkLst>
        <pc:spChg chg="mod">
          <ac:chgData name="Bruno Mikulec" userId="S::bruno.mikulec1@skole.hr::2affefa0-2097-49d5-8d5c-388d0994aa95" providerId="AD" clId="Web-{2CC3D096-CE5D-BD15-9712-2386A59062D5}" dt="2024-06-04T07:35:59.798" v="60"/>
          <ac:spMkLst>
            <pc:docMk/>
            <pc:sldMk cId="1614602300" sldId="257"/>
            <ac:spMk id="2" creationId="{E13093AB-E3CB-E9BC-D909-D82BB9C92837}"/>
          </ac:spMkLst>
        </pc:spChg>
        <pc:spChg chg="mod ord">
          <ac:chgData name="Bruno Mikulec" userId="S::bruno.mikulec1@skole.hr::2affefa0-2097-49d5-8d5c-388d0994aa95" providerId="AD" clId="Web-{2CC3D096-CE5D-BD15-9712-2386A59062D5}" dt="2024-06-04T07:35:59.798" v="60"/>
          <ac:spMkLst>
            <pc:docMk/>
            <pc:sldMk cId="1614602300" sldId="257"/>
            <ac:spMk id="3" creationId="{24B4B481-DD0F-8377-5A46-6668FF17C4A5}"/>
          </ac:spMkLst>
        </pc:spChg>
        <pc:spChg chg="add del">
          <ac:chgData name="Bruno Mikulec" userId="S::bruno.mikulec1@skole.hr::2affefa0-2097-49d5-8d5c-388d0994aa95" providerId="AD" clId="Web-{2CC3D096-CE5D-BD15-9712-2386A59062D5}" dt="2024-06-04T07:35:43.781" v="57"/>
          <ac:spMkLst>
            <pc:docMk/>
            <pc:sldMk cId="1614602300" sldId="257"/>
            <ac:spMk id="9" creationId="{CBD94887-6A10-4F62-8EE1-B2BCFA1F380F}"/>
          </ac:spMkLst>
        </pc:spChg>
        <pc:picChg chg="add mod ord">
          <ac:chgData name="Bruno Mikulec" userId="S::bruno.mikulec1@skole.hr::2affefa0-2097-49d5-8d5c-388d0994aa95" providerId="AD" clId="Web-{2CC3D096-CE5D-BD15-9712-2386A59062D5}" dt="2024-06-04T07:35:59.798" v="60"/>
          <ac:picMkLst>
            <pc:docMk/>
            <pc:sldMk cId="1614602300" sldId="257"/>
            <ac:picMk id="4" creationId="{E5A27267-3899-CDB9-82DD-962E1E8E3979}"/>
          </ac:picMkLst>
        </pc:picChg>
        <pc:picChg chg="add del">
          <ac:chgData name="Bruno Mikulec" userId="S::bruno.mikulec1@skole.hr::2affefa0-2097-49d5-8d5c-388d0994aa95" providerId="AD" clId="Web-{2CC3D096-CE5D-BD15-9712-2386A59062D5}" dt="2024-06-04T07:35:43.781" v="57"/>
          <ac:picMkLst>
            <pc:docMk/>
            <pc:sldMk cId="1614602300" sldId="257"/>
            <ac:picMk id="11" creationId="{A3D512BA-228A-4979-9312-ACD246E1099D}"/>
          </ac:picMkLst>
        </pc:picChg>
      </pc:sldChg>
      <pc:sldChg chg="addSp modSp new mod setBg">
        <pc:chgData name="Bruno Mikulec" userId="S::bruno.mikulec1@skole.hr::2affefa0-2097-49d5-8d5c-388d0994aa95" providerId="AD" clId="Web-{2CC3D096-CE5D-BD15-9712-2386A59062D5}" dt="2024-06-04T07:42:43.515" v="135"/>
        <pc:sldMkLst>
          <pc:docMk/>
          <pc:sldMk cId="1799091407" sldId="258"/>
        </pc:sldMkLst>
        <pc:spChg chg="mod">
          <ac:chgData name="Bruno Mikulec" userId="S::bruno.mikulec1@skole.hr::2affefa0-2097-49d5-8d5c-388d0994aa95" providerId="AD" clId="Web-{2CC3D096-CE5D-BD15-9712-2386A59062D5}" dt="2024-06-04T07:42:43.515" v="135"/>
          <ac:spMkLst>
            <pc:docMk/>
            <pc:sldMk cId="1799091407" sldId="258"/>
            <ac:spMk id="2" creationId="{7FA2F724-E034-B1AA-C94D-F52B860F5B3F}"/>
          </ac:spMkLst>
        </pc:spChg>
        <pc:spChg chg="mod">
          <ac:chgData name="Bruno Mikulec" userId="S::bruno.mikulec1@skole.hr::2affefa0-2097-49d5-8d5c-388d0994aa95" providerId="AD" clId="Web-{2CC3D096-CE5D-BD15-9712-2386A59062D5}" dt="2024-06-04T07:42:43.515" v="135"/>
          <ac:spMkLst>
            <pc:docMk/>
            <pc:sldMk cId="1799091407" sldId="258"/>
            <ac:spMk id="3" creationId="{3C70DE3C-717A-190D-B375-8D4166BE8CFC}"/>
          </ac:spMkLst>
        </pc:spChg>
        <pc:picChg chg="add mod">
          <ac:chgData name="Bruno Mikulec" userId="S::bruno.mikulec1@skole.hr::2affefa0-2097-49d5-8d5c-388d0994aa95" providerId="AD" clId="Web-{2CC3D096-CE5D-BD15-9712-2386A59062D5}" dt="2024-06-04T07:42:43.515" v="135"/>
          <ac:picMkLst>
            <pc:docMk/>
            <pc:sldMk cId="1799091407" sldId="258"/>
            <ac:picMk id="4" creationId="{9FE3023A-2E7B-788F-AFC5-0CC9A5D7BF57}"/>
          </ac:picMkLst>
        </pc:picChg>
      </pc:sldChg>
      <pc:sldChg chg="addSp delSp modSp new mod setBg">
        <pc:chgData name="Bruno Mikulec" userId="S::bruno.mikulec1@skole.hr::2affefa0-2097-49d5-8d5c-388d0994aa95" providerId="AD" clId="Web-{2CC3D096-CE5D-BD15-9712-2386A59062D5}" dt="2024-06-04T07:44:20.581" v="146"/>
        <pc:sldMkLst>
          <pc:docMk/>
          <pc:sldMk cId="3052816219" sldId="259"/>
        </pc:sldMkLst>
        <pc:spChg chg="mod">
          <ac:chgData name="Bruno Mikulec" userId="S::bruno.mikulec1@skole.hr::2affefa0-2097-49d5-8d5c-388d0994aa95" providerId="AD" clId="Web-{2CC3D096-CE5D-BD15-9712-2386A59062D5}" dt="2024-06-04T07:44:20.581" v="146"/>
          <ac:spMkLst>
            <pc:docMk/>
            <pc:sldMk cId="3052816219" sldId="259"/>
            <ac:spMk id="2" creationId="{08D01A02-7E6F-A4A5-0849-39603E2B802F}"/>
          </ac:spMkLst>
        </pc:spChg>
        <pc:spChg chg="mod">
          <ac:chgData name="Bruno Mikulec" userId="S::bruno.mikulec1@skole.hr::2affefa0-2097-49d5-8d5c-388d0994aa95" providerId="AD" clId="Web-{2CC3D096-CE5D-BD15-9712-2386A59062D5}" dt="2024-06-04T07:44:20.581" v="146"/>
          <ac:spMkLst>
            <pc:docMk/>
            <pc:sldMk cId="3052816219" sldId="259"/>
            <ac:spMk id="3" creationId="{43C363EB-89E6-0545-3F71-E5CD64D232A1}"/>
          </ac:spMkLst>
        </pc:spChg>
        <pc:spChg chg="add del">
          <ac:chgData name="Bruno Mikulec" userId="S::bruno.mikulec1@skole.hr::2affefa0-2097-49d5-8d5c-388d0994aa95" providerId="AD" clId="Web-{2CC3D096-CE5D-BD15-9712-2386A59062D5}" dt="2024-06-04T07:44:20.410" v="145"/>
          <ac:spMkLst>
            <pc:docMk/>
            <pc:sldMk cId="3052816219" sldId="259"/>
            <ac:spMk id="9" creationId="{CBD94887-6A10-4F62-8EE1-B2BCFA1F380F}"/>
          </ac:spMkLst>
        </pc:spChg>
        <pc:spChg chg="add">
          <ac:chgData name="Bruno Mikulec" userId="S::bruno.mikulec1@skole.hr::2affefa0-2097-49d5-8d5c-388d0994aa95" providerId="AD" clId="Web-{2CC3D096-CE5D-BD15-9712-2386A59062D5}" dt="2024-06-04T07:44:20.581" v="146"/>
          <ac:spMkLst>
            <pc:docMk/>
            <pc:sldMk cId="3052816219" sldId="259"/>
            <ac:spMk id="13" creationId="{CBD94887-6A10-4F62-8EE1-B2BCFA1F380F}"/>
          </ac:spMkLst>
        </pc:spChg>
        <pc:picChg chg="add mod ord">
          <ac:chgData name="Bruno Mikulec" userId="S::bruno.mikulec1@skole.hr::2affefa0-2097-49d5-8d5c-388d0994aa95" providerId="AD" clId="Web-{2CC3D096-CE5D-BD15-9712-2386A59062D5}" dt="2024-06-04T07:44:20.581" v="146"/>
          <ac:picMkLst>
            <pc:docMk/>
            <pc:sldMk cId="3052816219" sldId="259"/>
            <ac:picMk id="4" creationId="{83192C26-574E-F2A2-829C-EBFA9CC8FB6C}"/>
          </ac:picMkLst>
        </pc:picChg>
        <pc:picChg chg="add del">
          <ac:chgData name="Bruno Mikulec" userId="S::bruno.mikulec1@skole.hr::2affefa0-2097-49d5-8d5c-388d0994aa95" providerId="AD" clId="Web-{2CC3D096-CE5D-BD15-9712-2386A59062D5}" dt="2024-06-04T07:44:20.410" v="145"/>
          <ac:picMkLst>
            <pc:docMk/>
            <pc:sldMk cId="3052816219" sldId="259"/>
            <ac:picMk id="11" creationId="{A3D512BA-228A-4979-9312-ACD246E1099D}"/>
          </ac:picMkLst>
        </pc:picChg>
        <pc:picChg chg="add">
          <ac:chgData name="Bruno Mikulec" userId="S::bruno.mikulec1@skole.hr::2affefa0-2097-49d5-8d5c-388d0994aa95" providerId="AD" clId="Web-{2CC3D096-CE5D-BD15-9712-2386A59062D5}" dt="2024-06-04T07:44:20.581" v="146"/>
          <ac:picMkLst>
            <pc:docMk/>
            <pc:sldMk cId="3052816219" sldId="259"/>
            <ac:picMk id="14" creationId="{A3D512BA-228A-4979-9312-ACD246E1099D}"/>
          </ac:picMkLst>
        </pc:picChg>
      </pc:sldChg>
      <pc:sldChg chg="modSp new">
        <pc:chgData name="Bruno Mikulec" userId="S::bruno.mikulec1@skole.hr::2affefa0-2097-49d5-8d5c-388d0994aa95" providerId="AD" clId="Web-{2CC3D096-CE5D-BD15-9712-2386A59062D5}" dt="2024-06-04T07:45:54.804" v="157" actId="20577"/>
        <pc:sldMkLst>
          <pc:docMk/>
          <pc:sldMk cId="2915933311" sldId="260"/>
        </pc:sldMkLst>
        <pc:spChg chg="mod">
          <ac:chgData name="Bruno Mikulec" userId="S::bruno.mikulec1@skole.hr::2affefa0-2097-49d5-8d5c-388d0994aa95" providerId="AD" clId="Web-{2CC3D096-CE5D-BD15-9712-2386A59062D5}" dt="2024-06-04T07:45:00.833" v="149" actId="20577"/>
          <ac:spMkLst>
            <pc:docMk/>
            <pc:sldMk cId="2915933311" sldId="260"/>
            <ac:spMk id="2" creationId="{5836DB96-B685-F4FD-1D22-2A130CDDAE6F}"/>
          </ac:spMkLst>
        </pc:spChg>
        <pc:spChg chg="mod">
          <ac:chgData name="Bruno Mikulec" userId="S::bruno.mikulec1@skole.hr::2affefa0-2097-49d5-8d5c-388d0994aa95" providerId="AD" clId="Web-{2CC3D096-CE5D-BD15-9712-2386A59062D5}" dt="2024-06-04T07:45:54.804" v="157" actId="20577"/>
          <ac:spMkLst>
            <pc:docMk/>
            <pc:sldMk cId="2915933311" sldId="260"/>
            <ac:spMk id="3" creationId="{CECBDF28-C93E-9582-7A27-302CB6DBF5CD}"/>
          </ac:spMkLst>
        </pc:spChg>
      </pc:sldChg>
      <pc:sldChg chg="modSp new">
        <pc:chgData name="Bruno Mikulec" userId="S::bruno.mikulec1@skole.hr::2affefa0-2097-49d5-8d5c-388d0994aa95" providerId="AD" clId="Web-{2CC3D096-CE5D-BD15-9712-2386A59062D5}" dt="2024-06-04T07:46:57.556" v="168" actId="20577"/>
        <pc:sldMkLst>
          <pc:docMk/>
          <pc:sldMk cId="2761116919" sldId="261"/>
        </pc:sldMkLst>
        <pc:spChg chg="mod">
          <ac:chgData name="Bruno Mikulec" userId="S::bruno.mikulec1@skole.hr::2affefa0-2097-49d5-8d5c-388d0994aa95" providerId="AD" clId="Web-{2CC3D096-CE5D-BD15-9712-2386A59062D5}" dt="2024-06-04T07:46:47.009" v="165" actId="20577"/>
          <ac:spMkLst>
            <pc:docMk/>
            <pc:sldMk cId="2761116919" sldId="261"/>
            <ac:spMk id="2" creationId="{D82AC721-DF07-D333-4D9F-EB09893C53FC}"/>
          </ac:spMkLst>
        </pc:spChg>
        <pc:spChg chg="mod">
          <ac:chgData name="Bruno Mikulec" userId="S::bruno.mikulec1@skole.hr::2affefa0-2097-49d5-8d5c-388d0994aa95" providerId="AD" clId="Web-{2CC3D096-CE5D-BD15-9712-2386A59062D5}" dt="2024-06-04T07:46:57.556" v="168" actId="20577"/>
          <ac:spMkLst>
            <pc:docMk/>
            <pc:sldMk cId="2761116919" sldId="261"/>
            <ac:spMk id="3" creationId="{8A2AD153-417B-B6BF-550D-9EEF771DC50A}"/>
          </ac:spMkLst>
        </pc:spChg>
      </pc:sldChg>
      <pc:sldChg chg="addSp delSp modSp new">
        <pc:chgData name="Bruno Mikulec" userId="S::bruno.mikulec1@skole.hr::2affefa0-2097-49d5-8d5c-388d0994aa95" providerId="AD" clId="Web-{2CC3D096-CE5D-BD15-9712-2386A59062D5}" dt="2024-06-04T07:47:51.870" v="177" actId="14100"/>
        <pc:sldMkLst>
          <pc:docMk/>
          <pc:sldMk cId="3497129676" sldId="262"/>
        </pc:sldMkLst>
        <pc:spChg chg="del">
          <ac:chgData name="Bruno Mikulec" userId="S::bruno.mikulec1@skole.hr::2affefa0-2097-49d5-8d5c-388d0994aa95" providerId="AD" clId="Web-{2CC3D096-CE5D-BD15-9712-2386A59062D5}" dt="2024-06-04T07:47:20.525" v="170"/>
          <ac:spMkLst>
            <pc:docMk/>
            <pc:sldMk cId="3497129676" sldId="262"/>
            <ac:spMk id="3" creationId="{2B1EE2D8-7864-70AB-A00E-FDA1BFDADE41}"/>
          </ac:spMkLst>
        </pc:spChg>
        <pc:picChg chg="add mod ord">
          <ac:chgData name="Bruno Mikulec" userId="S::bruno.mikulec1@skole.hr::2affefa0-2097-49d5-8d5c-388d0994aa95" providerId="AD" clId="Web-{2CC3D096-CE5D-BD15-9712-2386A59062D5}" dt="2024-06-04T07:47:51.870" v="177" actId="14100"/>
          <ac:picMkLst>
            <pc:docMk/>
            <pc:sldMk cId="3497129676" sldId="262"/>
            <ac:picMk id="4" creationId="{6F17F00E-BEF5-7E10-288F-ACA49357DC1F}"/>
          </ac:picMkLst>
        </pc:picChg>
      </pc:sldChg>
    </pc:docChg>
  </pc:docChgLst>
  <pc:docChgLst>
    <pc:chgData clId="Web-{2CC3D096-CE5D-BD15-9712-2386A59062D5}"/>
    <pc:docChg chg="modSld">
      <pc:chgData name="" userId="" providerId="" clId="Web-{2CC3D096-CE5D-BD15-9712-2386A59062D5}" dt="2024-06-04T07:30:59.396" v="4" actId="20577"/>
      <pc:docMkLst>
        <pc:docMk/>
      </pc:docMkLst>
      <pc:sldChg chg="modSp">
        <pc:chgData name="" userId="" providerId="" clId="Web-{2CC3D096-CE5D-BD15-9712-2386A59062D5}" dt="2024-06-04T07:30:59.396" v="4" actId="20577"/>
        <pc:sldMkLst>
          <pc:docMk/>
          <pc:sldMk cId="2526593619" sldId="256"/>
        </pc:sldMkLst>
        <pc:spChg chg="mod">
          <ac:chgData name="" userId="" providerId="" clId="Web-{2CC3D096-CE5D-BD15-9712-2386A59062D5}" dt="2024-06-04T07:30:59.396" v="4" actId="20577"/>
          <ac:spMkLst>
            <pc:docMk/>
            <pc:sldMk cId="2526593619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ar-ptica.hr/wp-content/uploads/2014/02/popubertetio-3.jpg" TargetMode="External"/><Relationship Id="rId2" Type="http://schemas.openxmlformats.org/officeDocument/2006/relationships/hyperlink" Target="https://zar-ptica.hr/wp-content/uploads/2014/02/popubertetio-6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crypted-tbn0.gstatic.com/images?q=tbn:ANd9GcQaJeBQ7eZfUNGuEkOucpnltKTQy2zUvJb9hA&amp;usqp=CAU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3E7BCA-E0FA-4E55-B6F9-2965487753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6E130B-775E-4AE3-971F-4765BB84AD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4" y="639097"/>
            <a:ext cx="4789678" cy="374663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Sasvim sam popubertetio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4" y="4385732"/>
            <a:ext cx="4813437" cy="18380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Tin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celenko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,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bruno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mikulec</a:t>
            </a:r>
          </a:p>
          <a:p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8.b</a:t>
            </a:r>
          </a:p>
        </p:txBody>
      </p:sp>
      <p:sp useBgFill="1">
        <p:nvSpPr>
          <p:cNvPr id="13" name="Rounded Rectangle 3">
            <a:extLst>
              <a:ext uri="{FF2B5EF4-FFF2-40B4-BE49-F238E27FC236}">
                <a16:creationId xmlns:a16="http://schemas.microsoft.com/office/drawing/2014/main" id="{47D1B3D9-1F1B-468B-AC82-D0DD90D05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2379" y="639097"/>
            <a:ext cx="5471927" cy="5575439"/>
          </a:xfrm>
          <a:prstGeom prst="roundRect">
            <a:avLst>
              <a:gd name="adj" fmla="val 531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tx1"/>
              </a:solidFill>
            </a:endParaRPr>
          </a:p>
        </p:txBody>
      </p:sp>
      <p:pic>
        <p:nvPicPr>
          <p:cNvPr id="4" name="Picture 3" descr="Sasvim sam popubertetio t.u. - Knjige za djecu - Mozaik knjiga">
            <a:extLst>
              <a:ext uri="{FF2B5EF4-FFF2-40B4-BE49-F238E27FC236}">
                <a16:creationId xmlns:a16="http://schemas.microsoft.com/office/drawing/2014/main" id="{1B21CE8B-0020-B340-7461-5F6DDFE72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475" y="1266387"/>
            <a:ext cx="2800244" cy="430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93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093AB-E3CB-E9BC-D909-D82BB9C92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r>
              <a:rPr lang="en-US" dirty="0" err="1">
                <a:ea typeface="Calibri Light"/>
                <a:cs typeface="Calibri Light"/>
              </a:rPr>
              <a:t>Nešto</a:t>
            </a:r>
            <a:r>
              <a:rPr lang="en-US" dirty="0">
                <a:ea typeface="Calibri Light"/>
                <a:cs typeface="Calibri Light"/>
              </a:rPr>
              <a:t> o </a:t>
            </a:r>
            <a:r>
              <a:rPr lang="hr-HR" dirty="0" smtClean="0">
                <a:ea typeface="Calibri Light"/>
                <a:cs typeface="Calibri Light"/>
              </a:rPr>
              <a:t>KNJIŽEVNICI</a:t>
            </a:r>
            <a:endParaRPr lang="en-US" dirty="0" err="1"/>
          </a:p>
        </p:txBody>
      </p:sp>
      <p:pic>
        <p:nvPicPr>
          <p:cNvPr id="4" name="Picture 3" descr="A person in a black jacket&#10;&#10;Description automatically generated">
            <a:extLst>
              <a:ext uri="{FF2B5EF4-FFF2-40B4-BE49-F238E27FC236}">
                <a16:creationId xmlns:a16="http://schemas.microsoft.com/office/drawing/2014/main" id="{E5A27267-3899-CDB9-82DD-962E1E8E39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11"/>
          <a:stretch/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4B481-DD0F-8377-5A46-6668FF17C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251587"/>
            <a:ext cx="5147730" cy="3637935"/>
          </a:xfrm>
        </p:spPr>
        <p:txBody>
          <a:bodyPr>
            <a:normAutofit/>
          </a:bodyPr>
          <a:lstStyle/>
          <a:p>
            <a:r>
              <a:rPr lang="en-US" dirty="0" err="1">
                <a:latin typeface="Raleway"/>
              </a:rPr>
              <a:t>Sanja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Pilić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rođena</a:t>
            </a:r>
            <a:r>
              <a:rPr lang="en-US" dirty="0">
                <a:latin typeface="Raleway"/>
              </a:rPr>
              <a:t> je 1954. </a:t>
            </a:r>
            <a:r>
              <a:rPr lang="en-US" dirty="0" err="1">
                <a:latin typeface="Raleway"/>
              </a:rPr>
              <a:t>godine</a:t>
            </a:r>
            <a:r>
              <a:rPr lang="en-US" dirty="0">
                <a:latin typeface="Raleway"/>
              </a:rPr>
              <a:t> u </a:t>
            </a:r>
            <a:r>
              <a:rPr lang="en-US" dirty="0" err="1">
                <a:latin typeface="Raleway"/>
              </a:rPr>
              <a:t>Splitu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en-US" dirty="0" err="1">
                <a:latin typeface="Raleway"/>
              </a:rPr>
              <a:t>treća</a:t>
            </a:r>
            <a:r>
              <a:rPr lang="en-US" dirty="0">
                <a:latin typeface="Raleway"/>
              </a:rPr>
              <a:t> je </a:t>
            </a:r>
            <a:r>
              <a:rPr lang="en-US" dirty="0" err="1">
                <a:latin typeface="Raleway"/>
              </a:rPr>
              <a:t>generacija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poznatih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književnica</a:t>
            </a:r>
            <a:r>
              <a:rPr lang="en-US" dirty="0">
                <a:latin typeface="Raleway"/>
              </a:rPr>
              <a:t> u </a:t>
            </a:r>
            <a:r>
              <a:rPr lang="en-US" dirty="0" err="1">
                <a:latin typeface="Raleway"/>
              </a:rPr>
              <a:t>svojoj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obitelji</a:t>
            </a: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 err="1">
                <a:latin typeface="Raleway"/>
              </a:rPr>
              <a:t>obrazovala</a:t>
            </a:r>
            <a:r>
              <a:rPr lang="en-US" dirty="0">
                <a:latin typeface="Raleway"/>
              </a:rPr>
              <a:t> se u </a:t>
            </a:r>
            <a:r>
              <a:rPr lang="en-US" dirty="0" err="1">
                <a:latin typeface="Raleway"/>
              </a:rPr>
              <a:t>Školi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primijenjene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umjetnosti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i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dizajna</a:t>
            </a:r>
            <a:endParaRPr lang="en-US" dirty="0">
              <a:latin typeface="Calibri" panose="020F0502020204030204"/>
              <a:ea typeface="Calibri"/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en-US" dirty="0">
                <a:latin typeface="Raleway"/>
              </a:rPr>
              <a:t>1985 </a:t>
            </a:r>
            <a:r>
              <a:rPr lang="en-US" dirty="0" err="1">
                <a:latin typeface="Raleway"/>
              </a:rPr>
              <a:t>objavljuje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prvu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knjigu</a:t>
            </a:r>
            <a:r>
              <a:rPr lang="en-US" dirty="0">
                <a:latin typeface="Raleway"/>
              </a:rPr>
              <a:t> </a:t>
            </a:r>
            <a:r>
              <a:rPr lang="en-US" dirty="0" smtClean="0">
                <a:latin typeface="Raleway"/>
              </a:rPr>
              <a:t>(</a:t>
            </a:r>
            <a:r>
              <a:rPr lang="hr-HR" dirty="0" smtClean="0">
                <a:latin typeface="Raleway"/>
              </a:rPr>
              <a:t>A</a:t>
            </a:r>
            <a:r>
              <a:rPr lang="en-US" dirty="0" smtClean="0">
                <a:latin typeface="Raleway"/>
              </a:rPr>
              <a:t>h</a:t>
            </a:r>
            <a:r>
              <a:rPr lang="en-US" dirty="0">
                <a:latin typeface="Raleway"/>
              </a:rPr>
              <a:t>, </a:t>
            </a:r>
            <a:r>
              <a:rPr lang="en-US" dirty="0" err="1">
                <a:latin typeface="Raleway"/>
              </a:rPr>
              <a:t>ludnica</a:t>
            </a:r>
            <a:r>
              <a:rPr lang="en-US" dirty="0">
                <a:latin typeface="Raleway"/>
              </a:rPr>
              <a:t>)</a:t>
            </a:r>
            <a:endParaRPr lang="en-US" dirty="0">
              <a:ea typeface="Calibri"/>
              <a:cs typeface="Calibri"/>
            </a:endParaRPr>
          </a:p>
          <a:p>
            <a:pPr>
              <a:buClr>
                <a:srgbClr val="FFFFFF"/>
              </a:buClr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460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F724-E034-B1AA-C94D-F52B860F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>
            <a:normAutofit/>
          </a:bodyPr>
          <a:lstStyle/>
          <a:p>
            <a:r>
              <a:rPr lang="en-US" err="1">
                <a:ea typeface="Calibri Light"/>
                <a:cs typeface="Calibri Light"/>
              </a:rPr>
              <a:t>Sasvim</a:t>
            </a:r>
            <a:r>
              <a:rPr lang="en-US">
                <a:ea typeface="Calibri Light"/>
                <a:cs typeface="Calibri Light"/>
              </a:rPr>
              <a:t> </a:t>
            </a:r>
            <a:r>
              <a:rPr lang="en-US" err="1">
                <a:ea typeface="Calibri Light"/>
                <a:cs typeface="Calibri Light"/>
              </a:rPr>
              <a:t>sam</a:t>
            </a:r>
            <a:r>
              <a:rPr lang="en-US">
                <a:ea typeface="Calibri Light"/>
                <a:cs typeface="Calibri Light"/>
              </a:rPr>
              <a:t> </a:t>
            </a:r>
            <a:r>
              <a:rPr lang="en-US" err="1">
                <a:ea typeface="Calibri Light"/>
                <a:cs typeface="Calibri Light"/>
              </a:rPr>
              <a:t>popubertetio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0DE3C-717A-190D-B375-8D4166BE8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6282266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</a:t>
            </a:r>
            <a:r>
              <a:rPr lang="en-US" dirty="0" err="1">
                <a:ea typeface="+mn-lt"/>
                <a:cs typeface="+mn-lt"/>
              </a:rPr>
              <a:t>vrsta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djela</a:t>
            </a:r>
            <a:r>
              <a:rPr lang="en-US" dirty="0">
                <a:ea typeface="+mn-lt"/>
                <a:cs typeface="+mn-lt"/>
              </a:rPr>
              <a:t>: roman za </a:t>
            </a:r>
            <a:r>
              <a:rPr lang="en-US" dirty="0" err="1">
                <a:ea typeface="+mn-lt"/>
                <a:cs typeface="+mn-lt"/>
              </a:rPr>
              <a:t>mlade</a:t>
            </a:r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</a:t>
            </a:r>
            <a:r>
              <a:rPr lang="en-US" dirty="0" err="1">
                <a:ea typeface="+mn-lt"/>
                <a:cs typeface="+mn-lt"/>
              </a:rPr>
              <a:t>ideja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djela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 err="1">
                <a:ea typeface="+mn-lt"/>
                <a:cs typeface="+mn-lt"/>
              </a:rPr>
              <a:t>najvažnije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biti</a:t>
            </a:r>
            <a:r>
              <a:rPr lang="en-US" dirty="0">
                <a:ea typeface="+mn-lt"/>
                <a:cs typeface="+mn-lt"/>
              </a:rPr>
              <a:t>  </a:t>
            </a:r>
            <a:r>
              <a:rPr lang="en-US" dirty="0" err="1">
                <a:ea typeface="+mn-lt"/>
                <a:cs typeface="+mn-lt"/>
              </a:rPr>
              <a:t>zadovoljan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sobom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ne </a:t>
            </a:r>
            <a:r>
              <a:rPr lang="en-US" dirty="0" err="1">
                <a:ea typeface="+mn-lt"/>
                <a:cs typeface="+mn-lt"/>
              </a:rPr>
              <a:t>brinuti</a:t>
            </a:r>
            <a:r>
              <a:rPr lang="en-US" dirty="0">
                <a:ea typeface="+mn-lt"/>
                <a:cs typeface="+mn-lt"/>
              </a:rPr>
              <a:t> o </a:t>
            </a:r>
            <a:r>
              <a:rPr lang="en-US" dirty="0" err="1">
                <a:ea typeface="+mn-lt"/>
                <a:cs typeface="+mn-lt"/>
              </a:rPr>
              <a:t>mišljenju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drugih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ljudi</a:t>
            </a:r>
            <a:endParaRPr lang="en-US" dirty="0" err="1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</a:t>
            </a:r>
            <a:r>
              <a:rPr lang="en-US" dirty="0" err="1">
                <a:ea typeface="+mn-lt"/>
                <a:cs typeface="+mn-lt"/>
              </a:rPr>
              <a:t>mjesto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radnje</a:t>
            </a:r>
            <a:r>
              <a:rPr lang="en-US" dirty="0">
                <a:ea typeface="+mn-lt"/>
                <a:cs typeface="+mn-lt"/>
              </a:rPr>
              <a:t>: Zagreb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</a:t>
            </a:r>
            <a:r>
              <a:rPr lang="en-US" dirty="0" err="1">
                <a:ea typeface="+mn-lt"/>
                <a:cs typeface="+mn-lt"/>
              </a:rPr>
              <a:t>tema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djela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 err="1">
                <a:ea typeface="+mn-lt"/>
                <a:cs typeface="+mn-lt"/>
              </a:rPr>
              <a:t>mladićevi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problemi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adolesenciji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  <a:p>
            <a:pPr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endParaRPr lang="en-US" dirty="0">
              <a:ea typeface="Calibri"/>
              <a:cs typeface="Calibri"/>
            </a:endParaRPr>
          </a:p>
          <a:p>
            <a:pPr>
              <a:buClr>
                <a:srgbClr val="FFFFFF"/>
              </a:buClr>
            </a:pPr>
            <a:endParaRPr lang="en-US" dirty="0">
              <a:ea typeface="Calibri"/>
              <a:cs typeface="Calibri"/>
            </a:endParaRPr>
          </a:p>
          <a:p>
            <a:pPr>
              <a:buClr>
                <a:srgbClr val="FFFFFF"/>
              </a:buClr>
            </a:pPr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 descr="A person in a garment&#10;&#10;Description automatically generated">
            <a:extLst>
              <a:ext uri="{FF2B5EF4-FFF2-40B4-BE49-F238E27FC236}">
                <a16:creationId xmlns:a16="http://schemas.microsoft.com/office/drawing/2014/main" id="{9FE3023A-2E7B-788F-AFC5-0CC9A5D7BF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"/>
          <a:stretch/>
        </p:blipFill>
        <p:spPr>
          <a:xfrm>
            <a:off x="7590936" y="990600"/>
            <a:ext cx="3445714" cy="480059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9091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women standing on a stage&#10;&#10;Description automatically generated">
            <a:extLst>
              <a:ext uri="{FF2B5EF4-FFF2-40B4-BE49-F238E27FC236}">
                <a16:creationId xmlns:a16="http://schemas.microsoft.com/office/drawing/2014/main" id="{83192C26-574E-F2A2-829C-EBFA9CC8FB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D01A02-7E6F-A4A5-0849-39603E2B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en-US">
                <a:ea typeface="Calibri Light"/>
                <a:cs typeface="Calibri Light"/>
              </a:rPr>
              <a:t>Analiza </a:t>
            </a:r>
            <a:r>
              <a:rPr lang="en-US" err="1">
                <a:ea typeface="Calibri Light"/>
                <a:cs typeface="Calibri Light"/>
              </a:rPr>
              <a:t>likova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363EB-89E6-0545-3F71-E5CD64D23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649133"/>
          </a:xfrm>
        </p:spPr>
        <p:txBody>
          <a:bodyPr>
            <a:normAutofit/>
          </a:bodyPr>
          <a:lstStyle/>
          <a:p>
            <a:r>
              <a:rPr lang="en-US">
                <a:ea typeface="Calibri"/>
                <a:cs typeface="Calibri"/>
              </a:rPr>
              <a:t>Luka: </a:t>
            </a:r>
            <a:r>
              <a:rPr lang="en-US" err="1">
                <a:ea typeface="Calibri"/>
                <a:cs typeface="Calibri"/>
              </a:rPr>
              <a:t>glavni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lik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ima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petnaest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godina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muče</a:t>
            </a:r>
            <a:r>
              <a:rPr lang="en-US">
                <a:ea typeface="Calibri"/>
                <a:cs typeface="Calibri"/>
              </a:rPr>
              <a:t> ga </a:t>
            </a:r>
            <a:r>
              <a:rPr lang="en-US" err="1">
                <a:ea typeface="Calibri"/>
                <a:cs typeface="Calibri"/>
              </a:rPr>
              <a:t>ljubavni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problemi</a:t>
            </a:r>
            <a:r>
              <a:rPr lang="en-US">
                <a:ea typeface="Calibri"/>
                <a:cs typeface="Calibri"/>
              </a:rPr>
              <a:t>, ne </a:t>
            </a:r>
            <a:r>
              <a:rPr lang="en-US" err="1">
                <a:ea typeface="Calibri"/>
                <a:cs typeface="Calibri"/>
              </a:rPr>
              <a:t>zna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kako</a:t>
            </a:r>
            <a:r>
              <a:rPr lang="en-US">
                <a:ea typeface="Calibri"/>
                <a:cs typeface="Calibri"/>
              </a:rPr>
              <a:t> se </a:t>
            </a:r>
            <a:r>
              <a:rPr lang="en-US" err="1">
                <a:ea typeface="Calibri"/>
                <a:cs typeface="Calibri"/>
              </a:rPr>
              <a:t>ponašati</a:t>
            </a:r>
            <a:r>
              <a:rPr lang="en-US">
                <a:ea typeface="Calibri"/>
                <a:cs typeface="Calibri"/>
              </a:rPr>
              <a:t> da se </a:t>
            </a:r>
            <a:r>
              <a:rPr lang="en-US" err="1">
                <a:ea typeface="Calibri"/>
                <a:cs typeface="Calibri"/>
              </a:rPr>
              <a:t>svidi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djevojkama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otac</a:t>
            </a:r>
            <a:r>
              <a:rPr lang="en-US">
                <a:ea typeface="Calibri"/>
                <a:cs typeface="Calibri"/>
              </a:rPr>
              <a:t> ga je </a:t>
            </a:r>
            <a:r>
              <a:rPr lang="en-US" err="1">
                <a:ea typeface="Calibri" panose="020F0502020204030204"/>
                <a:cs typeface="Calibri" panose="020F0502020204030204"/>
              </a:rPr>
              <a:t>napustio</a:t>
            </a:r>
            <a:endParaRPr lang="en-US" dirty="0" err="1"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en-US">
                <a:ea typeface="Calibri"/>
                <a:cs typeface="Calibri"/>
              </a:rPr>
              <a:t>Mirjana: </a:t>
            </a:r>
            <a:r>
              <a:rPr lang="en-US" err="1">
                <a:ea typeface="Calibri"/>
                <a:cs typeface="Calibri"/>
              </a:rPr>
              <a:t>na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početku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malo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krupnija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djevojka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ali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kasnije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mijenja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svoj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izgled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zaljubljena</a:t>
            </a:r>
            <a:r>
              <a:rPr lang="en-US">
                <a:ea typeface="Calibri"/>
                <a:cs typeface="Calibri"/>
              </a:rPr>
              <a:t> u </a:t>
            </a:r>
            <a:r>
              <a:rPr lang="en-US" err="1">
                <a:ea typeface="Calibri"/>
                <a:cs typeface="Calibri"/>
              </a:rPr>
              <a:t>Luku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kraju</a:t>
            </a:r>
            <a:r>
              <a:rPr lang="en-US">
                <a:ea typeface="Calibri"/>
                <a:cs typeface="Calibri"/>
              </a:rPr>
              <a:t> se </a:t>
            </a:r>
            <a:r>
              <a:rPr lang="en-US" err="1">
                <a:ea typeface="Calibri"/>
                <a:cs typeface="Calibri"/>
              </a:rPr>
              <a:t>zbližava</a:t>
            </a:r>
            <a:r>
              <a:rPr lang="en-US">
                <a:ea typeface="Calibri"/>
                <a:cs typeface="Calibri"/>
              </a:rPr>
              <a:t> s Lukom</a:t>
            </a:r>
            <a:endParaRPr lang="en-US" dirty="0"/>
          </a:p>
          <a:p>
            <a:pPr>
              <a:buClr>
                <a:srgbClr val="FFFFFF"/>
              </a:buClr>
            </a:pPr>
            <a:r>
              <a:rPr lang="en-US">
                <a:ea typeface="Calibri"/>
                <a:cs typeface="Calibri"/>
              </a:rPr>
              <a:t>Zvjezdana: u </a:t>
            </a:r>
            <a:r>
              <a:rPr lang="en-US" err="1">
                <a:ea typeface="Calibri"/>
                <a:cs typeface="Calibri"/>
              </a:rPr>
              <a:t>početku</a:t>
            </a:r>
            <a:r>
              <a:rPr lang="en-US">
                <a:ea typeface="Calibri"/>
                <a:cs typeface="Calibri"/>
              </a:rPr>
              <a:t> Lukina </a:t>
            </a:r>
            <a:r>
              <a:rPr lang="en-US" err="1">
                <a:ea typeface="Calibri"/>
                <a:cs typeface="Calibri"/>
              </a:rPr>
              <a:t>simpatija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koja</a:t>
            </a:r>
            <a:r>
              <a:rPr lang="en-US">
                <a:ea typeface="Calibri"/>
                <a:cs typeface="Calibri"/>
              </a:rPr>
              <a:t> ga </a:t>
            </a:r>
            <a:r>
              <a:rPr lang="en-US" err="1">
                <a:ea typeface="Calibri"/>
                <a:cs typeface="Calibri"/>
              </a:rPr>
              <a:t>odbija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jer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ima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dečka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ali</a:t>
            </a:r>
            <a:r>
              <a:rPr lang="en-US">
                <a:ea typeface="Calibri"/>
                <a:cs typeface="Calibri"/>
              </a:rPr>
              <a:t> se </a:t>
            </a:r>
            <a:r>
              <a:rPr lang="en-US" err="1">
                <a:ea typeface="Calibri"/>
                <a:cs typeface="Calibri"/>
              </a:rPr>
              <a:t>njezin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dečko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loše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ponaša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prema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njoj</a:t>
            </a:r>
            <a:r>
              <a:rPr lang="en-US">
                <a:ea typeface="Calibri"/>
                <a:cs typeface="Calibri"/>
              </a:rPr>
              <a:t>, pa </a:t>
            </a:r>
            <a:r>
              <a:rPr lang="en-US" err="1">
                <a:ea typeface="Calibri"/>
                <a:cs typeface="Calibri"/>
              </a:rPr>
              <a:t>zamoli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Luku</a:t>
            </a:r>
            <a:r>
              <a:rPr lang="en-US">
                <a:ea typeface="Calibri"/>
                <a:cs typeface="Calibri"/>
              </a:rPr>
              <a:t> za </a:t>
            </a:r>
            <a:r>
              <a:rPr lang="en-US" err="1">
                <a:ea typeface="Calibri"/>
                <a:cs typeface="Calibri"/>
              </a:rPr>
              <a:t>lažnu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vezu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često</a:t>
            </a:r>
            <a:r>
              <a:rPr lang="en-US">
                <a:ea typeface="Calibri"/>
                <a:cs typeface="Calibri"/>
              </a:rPr>
              <a:t> se </a:t>
            </a:r>
            <a:r>
              <a:rPr lang="en-US" err="1">
                <a:ea typeface="Calibri"/>
                <a:cs typeface="Calibri"/>
              </a:rPr>
              <a:t>povjerava</a:t>
            </a:r>
            <a:r>
              <a:rPr lang="en-US">
                <a:ea typeface="Calibri"/>
                <a:cs typeface="Calibri"/>
              </a:rPr>
              <a:t> Luki</a:t>
            </a:r>
            <a:endParaRPr lang="en-US" dirty="0"/>
          </a:p>
          <a:p>
            <a:pPr>
              <a:buClr>
                <a:srgbClr val="FFFFFF"/>
              </a:buClr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281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6DB96-B685-F4FD-1D22-2A130CDDA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>
                <a:ea typeface="Calibri Light"/>
                <a:cs typeface="Calibri Light"/>
              </a:rPr>
              <a:t>Naši</a:t>
            </a:r>
            <a:r>
              <a:rPr lang="en-US" sz="4400" dirty="0">
                <a:ea typeface="Calibri Light"/>
                <a:cs typeface="Calibri Light"/>
              </a:rPr>
              <a:t> </a:t>
            </a:r>
            <a:r>
              <a:rPr lang="en-US" sz="4400" dirty="0" err="1">
                <a:ea typeface="Calibri Light"/>
                <a:cs typeface="Calibri Light"/>
              </a:rPr>
              <a:t>dojmovi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BDF28-C93E-9582-7A27-302CB6DBF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>
                <a:latin typeface="Arial"/>
                <a:ea typeface="Calibri Light"/>
                <a:cs typeface="Arial"/>
              </a:rPr>
              <a:t>•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Knjiga</a:t>
            </a:r>
            <a:r>
              <a:rPr lang="en-US" sz="2800" dirty="0">
                <a:latin typeface="Calibri"/>
                <a:ea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nam</a:t>
            </a:r>
            <a:r>
              <a:rPr lang="en-US" sz="2800" dirty="0">
                <a:latin typeface="Calibri"/>
                <a:ea typeface="Calibri"/>
                <a:cs typeface="Calibri"/>
              </a:rPr>
              <a:t> se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svidjela</a:t>
            </a:r>
            <a:r>
              <a:rPr lang="en-US" sz="2800" dirty="0">
                <a:latin typeface="Calibri"/>
                <a:ea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jer</a:t>
            </a:r>
            <a:r>
              <a:rPr lang="en-US" sz="2800" dirty="0">
                <a:latin typeface="Calibri"/>
                <a:ea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ima</a:t>
            </a:r>
            <a:r>
              <a:rPr lang="en-US" sz="2800" dirty="0">
                <a:latin typeface="Calibri"/>
                <a:ea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dobru</a:t>
            </a:r>
            <a:r>
              <a:rPr lang="en-US" sz="2800" dirty="0">
                <a:latin typeface="Calibri"/>
                <a:ea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pouku</a:t>
            </a:r>
            <a:r>
              <a:rPr lang="en-US" sz="2800" dirty="0">
                <a:latin typeface="Calibri"/>
                <a:ea typeface="Calibri"/>
                <a:cs typeface="Calibri"/>
              </a:rPr>
              <a:t> </a:t>
            </a:r>
            <a:endParaRPr lang="en-US" dirty="0"/>
          </a:p>
          <a:p>
            <a:pPr>
              <a:buNone/>
            </a:pPr>
            <a:r>
              <a:rPr lang="en-US" sz="2800" dirty="0">
                <a:latin typeface="Arial"/>
                <a:ea typeface="Calibri Light"/>
                <a:cs typeface="Arial"/>
              </a:rPr>
              <a:t>•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Knjiga</a:t>
            </a:r>
            <a:r>
              <a:rPr lang="en-US" sz="2800" dirty="0">
                <a:latin typeface="Calibri"/>
                <a:ea typeface="Calibri"/>
                <a:cs typeface="Calibri"/>
              </a:rPr>
              <a:t> je </a:t>
            </a:r>
            <a:r>
              <a:rPr lang="en-US" sz="2800" dirty="0" err="1" smtClean="0">
                <a:latin typeface="Calibri"/>
                <a:ea typeface="Calibri"/>
                <a:cs typeface="Calibri"/>
              </a:rPr>
              <a:t>namijenjena</a:t>
            </a:r>
            <a:r>
              <a:rPr lang="en-US" sz="2800" dirty="0" smtClean="0">
                <a:latin typeface="Calibri"/>
                <a:ea typeface="Calibri"/>
                <a:cs typeface="Calibri"/>
              </a:rPr>
              <a:t>  </a:t>
            </a:r>
            <a:r>
              <a:rPr lang="en-US" sz="2800" dirty="0" err="1" smtClean="0">
                <a:latin typeface="Calibri"/>
                <a:ea typeface="Calibri"/>
                <a:cs typeface="Calibri"/>
              </a:rPr>
              <a:t>mlad</a:t>
            </a:r>
            <a:r>
              <a:rPr lang="hr-HR" sz="2800" dirty="0" smtClean="0">
                <a:latin typeface="Calibri"/>
                <a:ea typeface="Calibri"/>
                <a:cs typeface="Calibri"/>
              </a:rPr>
              <a:t>ima</a:t>
            </a:r>
            <a:r>
              <a:rPr lang="en-US" sz="2800" dirty="0">
                <a:latin typeface="Calibri"/>
                <a:ea typeface="Calibri"/>
                <a:cs typeface="Calibri"/>
              </a:rPr>
              <a:t> </a:t>
            </a:r>
            <a:endParaRPr lang="en-US" dirty="0"/>
          </a:p>
          <a:p>
            <a:pPr>
              <a:buNone/>
            </a:pPr>
            <a:r>
              <a:rPr lang="en-US" sz="2800" dirty="0">
                <a:latin typeface="Arial"/>
                <a:ea typeface="Calibri Light"/>
                <a:cs typeface="Arial"/>
              </a:rPr>
              <a:t>•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Ocjena</a:t>
            </a:r>
            <a:r>
              <a:rPr lang="en-US" sz="2800" dirty="0">
                <a:latin typeface="Calibri"/>
                <a:ea typeface="Calibri"/>
                <a:cs typeface="Calibri"/>
              </a:rPr>
              <a:t> za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knjigu</a:t>
            </a:r>
            <a:r>
              <a:rPr lang="en-US" sz="2800" dirty="0">
                <a:latin typeface="Calibri"/>
                <a:ea typeface="Calibri"/>
                <a:cs typeface="Calibri"/>
              </a:rPr>
              <a:t> bi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bila</a:t>
            </a:r>
            <a:r>
              <a:rPr lang="en-US" sz="2800" dirty="0">
                <a:latin typeface="Calibri"/>
                <a:ea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jaka</a:t>
            </a:r>
            <a:r>
              <a:rPr lang="en-US" sz="2800" dirty="0">
                <a:latin typeface="Calibri"/>
                <a:ea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četvorka</a:t>
            </a:r>
            <a:r>
              <a:rPr lang="en-US" sz="2800" dirty="0">
                <a:latin typeface="Calibri"/>
                <a:ea typeface="Calibri"/>
                <a:cs typeface="Calibri"/>
              </a:rPr>
              <a:t> </a:t>
            </a:r>
            <a:endParaRPr lang="en-US" dirty="0"/>
          </a:p>
          <a:p>
            <a:pPr>
              <a:buNone/>
            </a:pPr>
            <a:r>
              <a:rPr lang="en-US" sz="2800" dirty="0">
                <a:latin typeface="Arial"/>
                <a:ea typeface="Calibri Light"/>
                <a:cs typeface="Arial"/>
              </a:rPr>
              <a:t>•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knjiga</a:t>
            </a:r>
            <a:r>
              <a:rPr lang="en-US" sz="2800" dirty="0">
                <a:latin typeface="Calibri"/>
                <a:ea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nas</a:t>
            </a:r>
            <a:r>
              <a:rPr lang="en-US" sz="2800" dirty="0">
                <a:latin typeface="Calibri"/>
                <a:ea typeface="Calibri"/>
                <a:cs typeface="Calibri"/>
              </a:rPr>
              <a:t> je </a:t>
            </a:r>
            <a:r>
              <a:rPr lang="en-US" sz="2800" dirty="0" err="1" smtClean="0">
                <a:latin typeface="Calibri"/>
                <a:ea typeface="Calibri"/>
                <a:cs typeface="Calibri"/>
              </a:rPr>
              <a:t>potak</a:t>
            </a:r>
            <a:r>
              <a:rPr lang="hr-HR" sz="2800" dirty="0" err="1" smtClean="0">
                <a:latin typeface="Calibri"/>
                <a:ea typeface="Calibri"/>
                <a:cs typeface="Calibri"/>
              </a:rPr>
              <a:t>nu</a:t>
            </a:r>
            <a:r>
              <a:rPr lang="en-US" sz="2800" dirty="0" smtClean="0">
                <a:latin typeface="Calibri"/>
                <a:ea typeface="Calibri"/>
                <a:cs typeface="Calibri"/>
              </a:rPr>
              <a:t>la</a:t>
            </a:r>
            <a:r>
              <a:rPr lang="en-US" sz="2800" dirty="0">
                <a:latin typeface="Calibri"/>
                <a:ea typeface="Calibri"/>
                <a:cs typeface="Calibri"/>
              </a:rPr>
              <a:t> 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na</a:t>
            </a:r>
            <a:r>
              <a:rPr lang="en-US" sz="2800" dirty="0">
                <a:latin typeface="Calibri"/>
                <a:ea typeface="Calibri"/>
                <a:cs typeface="Calibri"/>
              </a:rPr>
              <a:t> 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razmišljanje</a:t>
            </a:r>
            <a:r>
              <a:rPr lang="en-US" sz="2800" dirty="0">
                <a:latin typeface="Calibri"/>
                <a:ea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što</a:t>
            </a:r>
            <a:r>
              <a:rPr lang="en-US" sz="2800" dirty="0">
                <a:latin typeface="Calibri"/>
                <a:ea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će</a:t>
            </a:r>
            <a:r>
              <a:rPr lang="en-US" sz="2800" dirty="0">
                <a:latin typeface="Calibri"/>
                <a:ea typeface="Calibri"/>
                <a:cs typeface="Calibri"/>
              </a:rPr>
              <a:t> se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dogoditi</a:t>
            </a:r>
            <a:r>
              <a:rPr lang="en-US" sz="2800" dirty="0">
                <a:latin typeface="Calibri"/>
                <a:ea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ea typeface="Calibri"/>
                <a:cs typeface="Calibri"/>
              </a:rPr>
              <a:t>dalje</a:t>
            </a:r>
            <a:endParaRPr lang="hr-HR" dirty="0"/>
          </a:p>
          <a:p>
            <a:pPr>
              <a:buNone/>
            </a:pPr>
            <a:r>
              <a:rPr lang="en-US" sz="2800" dirty="0" err="1" smtClean="0">
                <a:latin typeface="Calibri"/>
                <a:ea typeface="Calibri"/>
                <a:cs typeface="Calibri"/>
              </a:rPr>
              <a:t>Preporučili</a:t>
            </a:r>
            <a:r>
              <a:rPr lang="en-US" sz="2800" dirty="0" smtClean="0">
                <a:latin typeface="Calibri"/>
                <a:ea typeface="Calibri"/>
                <a:cs typeface="Calibri"/>
              </a:rPr>
              <a:t> bi</a:t>
            </a:r>
            <a:r>
              <a:rPr lang="hr-HR" sz="2800" dirty="0" smtClean="0">
                <a:latin typeface="Calibri"/>
                <a:ea typeface="Calibri"/>
                <a:cs typeface="Calibri"/>
              </a:rPr>
              <a:t>smo</a:t>
            </a:r>
            <a:r>
              <a:rPr lang="en-US" sz="2800" dirty="0" smtClean="0">
                <a:latin typeface="Calibri"/>
                <a:ea typeface="Calibri"/>
                <a:cs typeface="Calibri"/>
              </a:rPr>
              <a:t> </a:t>
            </a:r>
            <a:r>
              <a:rPr lang="en-US" sz="2800" dirty="0">
                <a:latin typeface="Calibri"/>
                <a:ea typeface="Calibri"/>
                <a:cs typeface="Calibri"/>
              </a:rPr>
              <a:t>je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za</a:t>
            </a:r>
            <a:r>
              <a:rPr lang="en-US" sz="2800" dirty="0">
                <a:latin typeface="Calibri"/>
                <a:ea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ea typeface="Calibri"/>
                <a:cs typeface="Calibri"/>
              </a:rPr>
              <a:t>čitanje</a:t>
            </a:r>
            <a:r>
              <a:rPr lang="hr-HR" sz="2800" dirty="0" smtClean="0">
                <a:latin typeface="Calibri"/>
                <a:ea typeface="Calibri"/>
                <a:cs typeface="Calibri"/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933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AC721-DF07-D333-4D9F-EB09893C5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literatura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AD153-417B-B6BF-550D-9EEF771DC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3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lang="en-US" sz="1300" dirty="0">
                <a:solidFill>
                  <a:srgbClr val="FF0000"/>
                </a:solidFill>
                <a:ea typeface="Calibri"/>
                <a:cs typeface="Calibri"/>
              </a:rPr>
              <a:t>https://www.google.com/url?sa=i&amp;url=https%3A%2F%2Fwww.superknjizara.hr%2Fhr%2Fsasvim-sam-popubertetio-2014-sanja-pilic&amp;psig=AOvVaw0EKlxkql2yt82XKtZjy85x&amp;ust=1696617915091000&amp;source=images&amp;cd=vfe&amp;opi=89978449&amp;ved=0CBEQjRxqFwoTCODay7PI34EDFQAAAAAdAAAAABAo</a:t>
            </a:r>
            <a:endParaRPr lang="en-US" dirty="0">
              <a:solidFill>
                <a:srgbClr val="FF0000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en-US" sz="13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lang="en-US" sz="1300" dirty="0">
                <a:solidFill>
                  <a:srgbClr val="FF0000"/>
                </a:solidFill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https://zar-ptica.hr/wp-content/uploads/2014/02/popubertetio-6.jpg</a:t>
            </a:r>
            <a:endParaRPr lang="en-US" dirty="0">
              <a:solidFill>
                <a:srgbClr val="FF0000"/>
              </a:solidFill>
              <a:ea typeface="Calibri"/>
              <a:cs typeface="Calibri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>
              <a:buClr>
                <a:srgbClr val="FFFFFF"/>
              </a:buClr>
            </a:pPr>
            <a:r>
              <a:rPr lang="en-US" sz="13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lang="en-US" sz="1300" dirty="0">
                <a:solidFill>
                  <a:srgbClr val="FF0000"/>
                </a:solidFill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https://zar-ptica.hr/wp-content/uploads/2014/02/popubertetio-3.jpg</a:t>
            </a:r>
            <a:endParaRPr lang="en-US" dirty="0">
              <a:solidFill>
                <a:srgbClr val="FF0000"/>
              </a:solidFill>
              <a:ea typeface="Calibri"/>
              <a:cs typeface="Calibri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>
              <a:buClr>
                <a:srgbClr val="FFFFFF"/>
              </a:buClr>
            </a:pPr>
            <a:r>
              <a:rPr lang="en-US" sz="13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lang="en-US" sz="1300" dirty="0">
                <a:solidFill>
                  <a:srgbClr val="FF0000"/>
                </a:solidFill>
                <a:ea typeface="Calibri"/>
                <a:cs typeface="Calibri"/>
              </a:rPr>
              <a:t>https://www.google.com/url?sa=i&amp;url=http%3A%2F%2Fwww.lektire.me%2Fprepricano%2Fsanja-pilic-sasvim-sam-popubertetio_1178&amp;psig=AOvVaw0EKlxkql2yt82XKtZjy85x&amp;ust=1696617915091000&amp;source=images&amp;cd=vfe&amp;opi=89978449&amp;ved=0CBEQjRxqFwoTCODay7PI34EDFQAAAAAdAAAAABBA</a:t>
            </a:r>
            <a:endParaRPr lang="en-US" dirty="0">
              <a:solidFill>
                <a:srgbClr val="FF0000"/>
              </a:solidFill>
              <a:ea typeface="Calibri"/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en-US" sz="13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lang="en-US" sz="1300" dirty="0">
                <a:solidFill>
                  <a:srgbClr val="FF0000"/>
                </a:solidFill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https://encrypted-tbn0.gstatic.com/images?q=tbn:ANd9GcQaJeBQ7eZfUNGuEkOucpnltKTQy2zUvJb9hA&amp;usqp=CAU</a:t>
            </a:r>
            <a:endParaRPr lang="en-US" dirty="0">
              <a:solidFill>
                <a:srgbClr val="FF000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>
              <a:buClr>
                <a:srgbClr val="FFFFFF"/>
              </a:buClr>
            </a:pPr>
            <a:endParaRPr lang="en-US" dirty="0"/>
          </a:p>
          <a:p>
            <a:pPr>
              <a:buClr>
                <a:srgbClr val="FFFFFF"/>
              </a:buClr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1116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7DC9E-3E2E-8E45-FD81-4BBF2299C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baby alien with large eyes&#10;&#10;Description automatically generated">
            <a:extLst>
              <a:ext uri="{FF2B5EF4-FFF2-40B4-BE49-F238E27FC236}">
                <a16:creationId xmlns:a16="http://schemas.microsoft.com/office/drawing/2014/main" id="{6F17F00E-BEF5-7E10-288F-ACA49357D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" y="-4410"/>
            <a:ext cx="12194213" cy="6864868"/>
          </a:xfrm>
        </p:spPr>
      </p:pic>
    </p:spTree>
    <p:extLst>
      <p:ext uri="{BB962C8B-B14F-4D97-AF65-F5344CB8AC3E}">
        <p14:creationId xmlns:p14="http://schemas.microsoft.com/office/powerpoint/2010/main" val="3497129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</TotalTime>
  <Words>186</Words>
  <Application>Microsoft Office PowerPoint</Application>
  <PresentationFormat>Široki zaslon</PresentationFormat>
  <Paragraphs>32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Raleway</vt:lpstr>
      <vt:lpstr>Celestial</vt:lpstr>
      <vt:lpstr>Sasvim sam popubertetio</vt:lpstr>
      <vt:lpstr>Nešto o KNJIŽEVNICI</vt:lpstr>
      <vt:lpstr>Sasvim sam popubertetio</vt:lpstr>
      <vt:lpstr>Analiza likova</vt:lpstr>
      <vt:lpstr>Naši dojmovi</vt:lpstr>
      <vt:lpstr>literatura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Korisnik</cp:lastModifiedBy>
  <cp:revision>101</cp:revision>
  <dcterms:created xsi:type="dcterms:W3CDTF">2024-06-04T07:30:44Z</dcterms:created>
  <dcterms:modified xsi:type="dcterms:W3CDTF">2024-06-05T05:57:25Z</dcterms:modified>
</cp:coreProperties>
</file>