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143000" y="533520"/>
            <a:ext cx="9905760" cy="640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1143000" y="533520"/>
            <a:ext cx="9905760" cy="640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143000" y="533520"/>
            <a:ext cx="9905760" cy="640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raight Connector 20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Straight Connector 21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Straight Connector 22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Straight Connector 23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Straight Connector 24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Straight Connector 25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Straight Connector 26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3025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b="0" i="1" strike="noStrike" cap="all" spc="-1">
                <a:solidFill>
                  <a:srgbClr val="1B282F"/>
                </a:solidFill>
                <a:latin typeface="Walbaum Display Light"/>
              </a:rPr>
              <a:t>Click to edit Master title style</a:t>
            </a:r>
            <a:endParaRPr lang="sr-Latn-RS" sz="66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/>
          </p:nvPr>
        </p:nvSpPr>
        <p:spPr>
          <a:xfrm>
            <a:off x="7337160" y="6399000"/>
            <a:ext cx="419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A6ED36E-5C13-43C2-A406-042592BCDC3F}" type="datetime">
              <a:rPr lang="en-US" sz="1100" b="0" strike="noStrike" spc="-1">
                <a:solidFill>
                  <a:srgbClr val="1B282F"/>
                </a:solidFill>
                <a:latin typeface="Univers Condensed Light"/>
              </a:rPr>
              <a:t>6/5/2024</a:t>
            </a:fld>
            <a:endParaRPr lang="hr-HR" sz="1100" b="0" strike="noStrike" spc="-1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/>
          </p:nvPr>
        </p:nvSpPr>
        <p:spPr>
          <a:xfrm>
            <a:off x="154440" y="6399000"/>
            <a:ext cx="44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/>
          </p:nvPr>
        </p:nvSpPr>
        <p:spPr>
          <a:xfrm>
            <a:off x="11602440" y="6399000"/>
            <a:ext cx="470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AC6782-55F9-4232-A896-BF9F75DEDE0F}" type="slidenum">
              <a:rPr lang="en-US" sz="1100" b="0" strike="noStrike" spc="-1">
                <a:solidFill>
                  <a:srgbClr val="1B282F"/>
                </a:solidFill>
                <a:latin typeface="Univers Condensed Light"/>
              </a:rPr>
              <a:t>‹#›</a:t>
            </a:fld>
            <a:endParaRPr lang="hr-HR" sz="1100" b="0" strike="noStrike" spc="-1"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0" strike="noStrike" spc="-1">
                <a:solidFill>
                  <a:srgbClr val="1B282F"/>
                </a:solidFill>
                <a:latin typeface="Univers Condensed Light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strike="noStrike" spc="-1">
                <a:solidFill>
                  <a:srgbClr val="1B282F"/>
                </a:solidFill>
                <a:latin typeface="Univers Condensed Light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600" b="0" strike="noStrike" spc="-1">
                <a:solidFill>
                  <a:srgbClr val="1B282F"/>
                </a:solidFill>
                <a:latin typeface="Univers Condensed Light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600" b="0" strike="noStrike" spc="-1">
                <a:solidFill>
                  <a:srgbClr val="1B282F"/>
                </a:solidFill>
                <a:latin typeface="Univers Condensed Light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1B282F"/>
                </a:solidFill>
                <a:latin typeface="Univers Condensed Light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1B282F"/>
                </a:solidFill>
                <a:latin typeface="Univers Condensed Light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1B282F"/>
                </a:solidFill>
                <a:latin typeface="Univers Condensed Light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traight Connector 20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Straight Connector 21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Straight Connector 22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Straight Connector 23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Straight Connector 24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Straight Connector 25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Straight Connector 26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cap="all" spc="-1">
                <a:solidFill>
                  <a:srgbClr val="1B282F"/>
                </a:solidFill>
                <a:latin typeface="Walbaum Display Light"/>
              </a:rPr>
              <a:t>Click to edit Master title style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43000" y="2009520"/>
            <a:ext cx="9905760" cy="402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rgbClr val="1B282F"/>
                </a:solidFill>
                <a:latin typeface="Univers Condensed Light"/>
              </a:rPr>
              <a:t>Click to edit Master text styles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rgbClr val="1B282F"/>
                </a:solidFill>
                <a:latin typeface="Univers Condensed Light"/>
              </a:rPr>
              <a:t>Second level</a:t>
            </a: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1143000" lvl="2" indent="-228600">
              <a:lnSpc>
                <a:spcPct val="100000"/>
              </a:lnSpc>
              <a:spcBef>
                <a:spcPts val="499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rgbClr val="1B282F"/>
                </a:solidFill>
                <a:latin typeface="Univers Condensed Light"/>
              </a:rPr>
              <a:t>Third level</a:t>
            </a:r>
            <a:endParaRPr lang="sr-Latn-RS" sz="18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1600200" lvl="3" indent="-228600">
              <a:lnSpc>
                <a:spcPct val="100000"/>
              </a:lnSpc>
              <a:spcBef>
                <a:spcPts val="499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rgbClr val="1B282F"/>
                </a:solidFill>
                <a:latin typeface="Univers Condensed Light"/>
              </a:rPr>
              <a:t>Fourth level</a:t>
            </a:r>
            <a:endParaRPr lang="sr-Latn-RS" sz="16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057400" lvl="4" indent="-228600">
              <a:lnSpc>
                <a:spcPct val="100000"/>
              </a:lnSpc>
              <a:spcBef>
                <a:spcPts val="499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rgbClr val="1B282F"/>
                </a:solidFill>
                <a:latin typeface="Univers Condensed Light"/>
              </a:rPr>
              <a:t>Fifth level</a:t>
            </a:r>
            <a:endParaRPr lang="sr-Latn-RS" sz="16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/>
          </p:nvPr>
        </p:nvSpPr>
        <p:spPr>
          <a:xfrm>
            <a:off x="7337160" y="6399000"/>
            <a:ext cx="419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98B98CA-631F-4ABC-BC1E-6C22F8039C72}" type="datetime">
              <a:rPr lang="en-US" sz="1100" b="0" strike="noStrike" spc="-1">
                <a:solidFill>
                  <a:srgbClr val="1B282F"/>
                </a:solidFill>
                <a:latin typeface="Univers Condensed Light"/>
              </a:rPr>
              <a:t>6/5/2024</a:t>
            </a:fld>
            <a:endParaRPr lang="hr-HR" sz="1100" b="0" strike="noStrike" spc="-1"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/>
          </p:nvPr>
        </p:nvSpPr>
        <p:spPr>
          <a:xfrm>
            <a:off x="154440" y="6399000"/>
            <a:ext cx="44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/>
          </p:nvPr>
        </p:nvSpPr>
        <p:spPr>
          <a:xfrm>
            <a:off x="11602440" y="6399000"/>
            <a:ext cx="470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3AC5D7-E406-4D18-B058-04B48DE027CF}" type="slidenum">
              <a:rPr lang="en-US" sz="1100" b="0" strike="noStrike" spc="-1">
                <a:solidFill>
                  <a:srgbClr val="1B282F"/>
                </a:solidFill>
                <a:latin typeface="Univers Condensed Light"/>
              </a:rPr>
              <a:t>‹#›</a:t>
            </a:fld>
            <a:endParaRPr lang="hr-HR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traight Connector 20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Straight Connector 21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Straight Connector 22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Straight Connector 23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Straight Connector 24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Straight Connector 25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Straight Connector 26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i="1" strike="noStrike" cap="all" spc="-1">
                <a:solidFill>
                  <a:srgbClr val="1B282F"/>
                </a:solidFill>
                <a:latin typeface="Walbaum Display Light"/>
              </a:rPr>
              <a:t>Click to edit Master title style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dt"/>
          </p:nvPr>
        </p:nvSpPr>
        <p:spPr>
          <a:xfrm>
            <a:off x="7337160" y="6399000"/>
            <a:ext cx="419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D4BB94C-7BAF-4357-9D95-F70D2A5C1F46}" type="datetime">
              <a:rPr lang="en-US" sz="1100" b="0" strike="noStrike" spc="-1">
                <a:solidFill>
                  <a:srgbClr val="1B282F"/>
                </a:solidFill>
                <a:latin typeface="Univers Condensed Light"/>
              </a:rPr>
              <a:t>6/5/2024</a:t>
            </a:fld>
            <a:endParaRPr lang="hr-HR" sz="1100" b="0" strike="noStrike" spc="-1"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ftr"/>
          </p:nvPr>
        </p:nvSpPr>
        <p:spPr>
          <a:xfrm>
            <a:off x="154440" y="6399000"/>
            <a:ext cx="44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sldNum"/>
          </p:nvPr>
        </p:nvSpPr>
        <p:spPr>
          <a:xfrm>
            <a:off x="11602440" y="6399000"/>
            <a:ext cx="470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6D67BD1-70E8-4CA7-9B26-831AA498BD1F}" type="slidenum">
              <a:rPr lang="en-US" sz="1100" b="0" strike="noStrike" spc="-1">
                <a:solidFill>
                  <a:srgbClr val="1B282F"/>
                </a:solidFill>
                <a:latin typeface="Univers Condensed Light"/>
              </a:rPr>
              <a:t>‹#›</a:t>
            </a:fld>
            <a:endParaRPr lang="hr-HR" sz="1100" b="0" strike="noStrike" spc="-1"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0" strike="noStrike" spc="-1">
                <a:solidFill>
                  <a:srgbClr val="1B282F"/>
                </a:solidFill>
                <a:latin typeface="Univers Condensed Light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strike="noStrike" spc="-1">
                <a:solidFill>
                  <a:srgbClr val="1B282F"/>
                </a:solidFill>
                <a:latin typeface="Univers Condensed Light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600" b="0" strike="noStrike" spc="-1">
                <a:solidFill>
                  <a:srgbClr val="1B282F"/>
                </a:solidFill>
                <a:latin typeface="Univers Condensed Light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600" b="0" strike="noStrike" spc="-1">
                <a:solidFill>
                  <a:srgbClr val="1B282F"/>
                </a:solidFill>
                <a:latin typeface="Univers Condensed Light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1B282F"/>
                </a:solidFill>
                <a:latin typeface="Univers Condensed Light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1B282F"/>
                </a:solidFill>
                <a:latin typeface="Univers Condensed Light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1B282F"/>
                </a:solidFill>
                <a:latin typeface="Univers Condensed Light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ck/a?!&amp;&amp;p=1a1bcf75d611b2b7JmltdHM9MTcxNjU5NTIwMCZpZ3VpZD0yYWI3NTMzMy0wODQ3LTY5YTgtMDc2OS00MTRiMDkwMzY4MGEmaW5zaWQ9NTI0Ng&amp;ptn=3&amp;ver=2&amp;hsh=3&amp;fclid=2ab75333-0847-69a8-0769-414b0903680a&amp;psq=rickard+bach+biografija&amp;u=a1aHR0cHM6Ly93d3cubW9qYWxla3RpcmEuY29tL2Jpb2dyYWZpamEvcmljaGFyZC1iYWNoLw&amp;ntb=1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Rectangle 10"/>
          <p:cNvSpPr/>
          <p:nvPr/>
        </p:nvSpPr>
        <p:spPr>
          <a:xfrm>
            <a:off x="0" y="720"/>
            <a:ext cx="12191760" cy="685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71920" y="749520"/>
            <a:ext cx="5645520" cy="3901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6600" b="0" i="1" strike="noStrike" cap="all" spc="-1">
                <a:solidFill>
                  <a:srgbClr val="1B282F"/>
                </a:solidFill>
                <a:latin typeface="Walbaum Display Light"/>
              </a:rPr>
              <a:t>Galeb Jonathan Livingston</a:t>
            </a:r>
            <a:endParaRPr lang="sr-Latn-RS" sz="66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754920" y="3428639"/>
            <a:ext cx="4934680" cy="2131651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1800" b="1" strike="noStrike" cap="all" spc="299" dirty="0">
                <a:solidFill>
                  <a:srgbClr val="1B282F"/>
                </a:solidFill>
                <a:latin typeface="Univers Condensed Light"/>
              </a:rPr>
              <a:t>RICHARD </a:t>
            </a:r>
            <a:r>
              <a:rPr lang="hr-HR" sz="1800" b="1" strike="noStrike" cap="all" spc="299" dirty="0" smtClean="0">
                <a:solidFill>
                  <a:srgbClr val="1B282F"/>
                </a:solidFill>
                <a:latin typeface="Univers Condensed Light"/>
              </a:rPr>
              <a:t>BACH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hr-HR" sz="1800" b="1" strike="noStrike" cap="all" spc="299" dirty="0" smtClean="0">
              <a:solidFill>
                <a:srgbClr val="1B282F"/>
              </a:solidFill>
              <a:latin typeface="Univers Condensed Light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1800" b="1" cap="all" spc="299" dirty="0" smtClean="0">
                <a:solidFill>
                  <a:srgbClr val="1B282F"/>
                </a:solidFill>
                <a:latin typeface="Univers Condensed Light"/>
              </a:rPr>
              <a:t>Erika krajnik, 8.a</a:t>
            </a:r>
            <a:endParaRPr lang="hr-HR" sz="1800" b="0" strike="noStrike" spc="-1" dirty="0">
              <a:latin typeface="Arial"/>
            </a:endParaRPr>
          </a:p>
        </p:txBody>
      </p:sp>
      <p:sp>
        <p:nvSpPr>
          <p:cNvPr id="148" name="Picture 3"/>
          <p:cNvSpPr/>
          <p:nvPr/>
        </p:nvSpPr>
        <p:spPr>
          <a:xfrm>
            <a:off x="5879880" y="-6480"/>
            <a:ext cx="6311880" cy="687384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Straight Connector 12"/>
          <p:cNvSpPr/>
          <p:nvPr/>
        </p:nvSpPr>
        <p:spPr>
          <a:xfrm flipH="1">
            <a:off x="6634440" y="0"/>
            <a:ext cx="914400" cy="685728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816800" y="2315880"/>
            <a:ext cx="6231600" cy="1504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5400" b="0" i="1" strike="noStrike" cap="all" spc="-1">
                <a:solidFill>
                  <a:srgbClr val="1B282F"/>
                </a:solidFill>
                <a:latin typeface="Walbaum Display Light"/>
              </a:rPr>
              <a:t>kraj</a:t>
            </a:r>
            <a:endParaRPr lang="sr-Latn-RS" sz="5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Slika 3"/>
          <p:cNvSpPr/>
          <p:nvPr/>
        </p:nvSpPr>
        <p:spPr>
          <a:xfrm>
            <a:off x="6938640" y="0"/>
            <a:ext cx="5253120" cy="685764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104840" y="468000"/>
            <a:ext cx="6132240" cy="1738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b="0" i="1" strike="noStrike" cap="all" spc="-1">
                <a:solidFill>
                  <a:srgbClr val="1B282F"/>
                </a:solidFill>
                <a:latin typeface="Walbaum Display Light"/>
              </a:rPr>
              <a:t>Richard Bach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53" name="Straight Connector 10"/>
          <p:cNvSpPr/>
          <p:nvPr/>
        </p:nvSpPr>
        <p:spPr>
          <a:xfrm flipH="1" flipV="1">
            <a:off x="5528160" y="0"/>
            <a:ext cx="6663600" cy="99180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1104840" y="2206080"/>
            <a:ext cx="5486760" cy="4118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000" b="0" strike="noStrike" spc="-1">
                <a:solidFill>
                  <a:srgbClr val="1B282F"/>
                </a:solidFill>
                <a:latin typeface="Univers Condensed Light"/>
              </a:rPr>
              <a:t>Richard David Bach je američki pisac nadaleko poznat kao autor popularnih bestselera 70 – ih godina među kojima se ističe ,,Galeb Jonathan Livingston</a:t>
            </a: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‘‘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000" b="0" strike="noStrike" spc="-1">
                <a:solidFill>
                  <a:srgbClr val="1B282F"/>
                </a:solidFill>
                <a:latin typeface="Univers Condensed Light"/>
              </a:rPr>
              <a:t>do danas je ostao zapamćen kao pisac i duhovni vođa</a:t>
            </a: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000" b="0" strike="noStrike" spc="-1">
                <a:solidFill>
                  <a:srgbClr val="1B282F"/>
                </a:solidFill>
                <a:latin typeface="Univers Condensed Light"/>
              </a:rPr>
              <a:t>pored djela koje je napisao Richard je poznat i po ljubavi prema avionima</a:t>
            </a: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000" b="0" strike="noStrike" spc="-1">
                <a:solidFill>
                  <a:srgbClr val="1B282F"/>
                </a:solidFill>
                <a:latin typeface="Univers Condensed Light"/>
              </a:rPr>
              <a:t>nakon aktivnog bavljenja vojskom počeo se baviti pisanjem, a prve tri knjige koje je napisao govorile su o letenju avionima i održavale njegovu ljubav prema letenju</a:t>
            </a: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000" b="0" strike="noStrike" spc="-1">
                <a:solidFill>
                  <a:srgbClr val="1B282F"/>
                </a:solidFill>
                <a:latin typeface="Univers Condensed Light"/>
              </a:rPr>
              <a:t>NEKA OD NJEGOVIH DJELA:</a:t>
            </a: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000" b="0" strike="noStrike" spc="-1">
                <a:solidFill>
                  <a:srgbClr val="1B282F"/>
                </a:solidFill>
                <a:latin typeface="Univers Condensed Light"/>
              </a:rPr>
              <a:t>- ,,Otuđen od tla‘‘</a:t>
            </a: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000" b="0" strike="noStrike" spc="-1">
                <a:solidFill>
                  <a:srgbClr val="1B282F"/>
                </a:solidFill>
                <a:latin typeface="Univers Condensed Light"/>
              </a:rPr>
              <a:t>- ,,Dvokrilac‘‘</a:t>
            </a: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000" b="0" strike="noStrike" spc="-1">
                <a:solidFill>
                  <a:srgbClr val="1B282F"/>
                </a:solidFill>
                <a:latin typeface="Univers Condensed Light"/>
              </a:rPr>
              <a:t>- ,,Ništa nije slučajno‘‘</a:t>
            </a: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0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146200" y="685800"/>
            <a:ext cx="6238440" cy="138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b="0" i="1" strike="noStrike" cap="all" spc="-1">
                <a:solidFill>
                  <a:srgbClr val="1B282F"/>
                </a:solidFill>
                <a:latin typeface="Walbaum Display Light"/>
              </a:rPr>
              <a:t>Četvrta knjiga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57" name="Slika 3"/>
          <p:cNvSpPr/>
          <p:nvPr/>
        </p:nvSpPr>
        <p:spPr>
          <a:xfrm>
            <a:off x="0" y="-7560"/>
            <a:ext cx="4966200" cy="687384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146200" y="2301840"/>
            <a:ext cx="6238440" cy="4022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četvrta knjiga Richarda Bacha bila je ,,Galeb Jonathan Livingston‘‘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objavljena je 1970. godine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knjiga je obuhvaćala nevjerojatne opise galeba i njegova leta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kod Bacha letenje je metafora života, a život traganje, proces stalnog učenja i ponovnog otkrivanja onoga što čovjek oduvijek zna, ali je na to zaboravio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59" name="Straight Connector 10"/>
          <p:cNvSpPr/>
          <p:nvPr/>
        </p:nvSpPr>
        <p:spPr>
          <a:xfrm flipH="1">
            <a:off x="3627360" y="-19080"/>
            <a:ext cx="806040" cy="687672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i="1" strike="noStrike" cap="all" spc="-1">
                <a:solidFill>
                  <a:srgbClr val="1B282F"/>
                </a:solidFill>
                <a:latin typeface="Walbaum Display Light"/>
              </a:rPr>
              <a:t>Književni  elementi  knjige: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143000" y="2009520"/>
            <a:ext cx="9905760" cy="402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KNJIŽEVNI ROD: epika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KNJIŽEVNA VRSTA: bajka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146200" y="685800"/>
            <a:ext cx="6238440" cy="138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b="0" i="1" strike="noStrike" cap="all" spc="-1">
                <a:solidFill>
                  <a:srgbClr val="1B282F"/>
                </a:solidFill>
                <a:latin typeface="Walbaum Display Light"/>
              </a:rPr>
              <a:t>Mjesto i vrijeme: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64" name="Slika 3"/>
          <p:cNvSpPr/>
          <p:nvPr/>
        </p:nvSpPr>
        <p:spPr>
          <a:xfrm>
            <a:off x="0" y="-7560"/>
            <a:ext cx="4966200" cy="687384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5146200" y="2301840"/>
            <a:ext cx="6238440" cy="4022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MJESTO: more i obala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VRIJEME: neodređeno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66" name="Straight Connector 10"/>
          <p:cNvSpPr/>
          <p:nvPr/>
        </p:nvSpPr>
        <p:spPr>
          <a:xfrm flipH="1">
            <a:off x="3627360" y="-19080"/>
            <a:ext cx="806040" cy="687672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4400" b="0" i="1" strike="noStrike" cap="all" spc="-1">
                <a:solidFill>
                  <a:srgbClr val="1B282F"/>
                </a:solidFill>
                <a:latin typeface="Walbaum Display Light"/>
              </a:rPr>
              <a:t>Suvremena bajka, alegorijska priča ili fantastična pripovijetka: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1143000" y="2009520"/>
            <a:ext cx="9905760" cy="402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sve u jednome zato što su joj teme suvremenog vremena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nema tradicionalnih fantastičnih bića, a alegorijski značaj se ogleda u metafori o čovjeku i ljudskom životu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146200" y="685800"/>
            <a:ext cx="6238440" cy="138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b="0" i="1" strike="noStrike" cap="all" spc="-1">
                <a:solidFill>
                  <a:srgbClr val="1B282F"/>
                </a:solidFill>
                <a:latin typeface="Walbaum Display Light"/>
              </a:rPr>
              <a:t>LIKOVI:</a:t>
            </a:r>
            <a:r>
              <a:t/>
            </a:r>
            <a:br/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71" name="Slika 3"/>
          <p:cNvSpPr/>
          <p:nvPr/>
        </p:nvSpPr>
        <p:spPr>
          <a:xfrm>
            <a:off x="0" y="0"/>
            <a:ext cx="5281200" cy="686268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146200" y="2301840"/>
            <a:ext cx="6238440" cy="4022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GLAVNI LIK: Jonathan Livingston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SPOREDNI LIKOVI: Sulivan, Fletcher,  Terrence, Čjang i Jonathanov otac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  <p:sp>
        <p:nvSpPr>
          <p:cNvPr id="173" name="Straight Connector 10"/>
          <p:cNvSpPr/>
          <p:nvPr/>
        </p:nvSpPr>
        <p:spPr>
          <a:xfrm flipH="1">
            <a:off x="3627360" y="-19080"/>
            <a:ext cx="806040" cy="6876720"/>
          </a:xfrm>
          <a:prstGeom prst="line">
            <a:avLst/>
          </a:prstGeom>
          <a:ln w="12700">
            <a:solidFill>
              <a:srgbClr val="1742D5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i="1" strike="noStrike" cap="all" spc="-1">
                <a:solidFill>
                  <a:srgbClr val="1B282F"/>
                </a:solidFill>
                <a:latin typeface="Walbaum Display Light"/>
              </a:rPr>
              <a:t>Ideja: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1143000" y="2009520"/>
            <a:ext cx="9905760" cy="402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svaka želja se može ostvariti pa i ona nemoguća samo moramo ustrajati i potruditi se da je omogućimo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760" cy="1381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i="1" strike="noStrike" cap="all" spc="-1">
                <a:solidFill>
                  <a:srgbClr val="1B282F"/>
                </a:solidFill>
                <a:latin typeface="Walbaum Display Light"/>
              </a:rPr>
              <a:t>LITERATURA:</a:t>
            </a:r>
            <a:endParaRPr lang="sr-Latn-RS" sz="4400" b="0" strike="noStrike" spc="-1">
              <a:solidFill>
                <a:srgbClr val="000000"/>
              </a:solidFill>
              <a:latin typeface="Univers Condensed Light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1143000" y="2009520"/>
            <a:ext cx="9905760" cy="402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strike="noStrike" spc="-1">
                <a:solidFill>
                  <a:srgbClr val="1B282F"/>
                </a:solidFill>
                <a:latin typeface="Univers Condensed Light"/>
              </a:rPr>
              <a:t>Knjiga ,,Galeb Jonathan Livingston‘‘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1B282F"/>
              </a:buClr>
              <a:buSzPct val="80000"/>
              <a:buFont typeface="Arial"/>
              <a:buChar char="•"/>
            </a:pPr>
            <a:r>
              <a:rPr lang="hr-HR" sz="2400" b="0" u="sng" strike="noStrike" spc="-1">
                <a:solidFill>
                  <a:srgbClr val="349D7C"/>
                </a:solidFill>
                <a:uFillTx/>
                <a:latin typeface="Univers Condensed Light"/>
                <a:ea typeface="Univers Condensed Light"/>
                <a:hlinkClick r:id="rId2"/>
              </a:rPr>
              <a:t>https://www.bing.com/ck/a?!&amp;&amp;p=1a1bcf75d611b2b7JmltdHM9MTcxNjU5NTIwMCZpZ3VpZD0yYWI3NTMzMy0wODQ3LTY5YTgtMDc2OS00MTRiMDkwMzY4MGEmaW5zaWQ9NTI0Ng&amp;ptn=3&amp;ver=2&amp;hsh=3&amp;fclid=2ab75333-0847-69a8-0769-414b0903680a&amp;psq=rickard+bach+biografija&amp;u=a1aHR0cHM6Ly93d3cubW9qYWxla3RpcmEuY29tL2Jpb2dyYWZpamEvcmljaGFyZC1iYWNoLw&amp;ntb=1</a:t>
            </a: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sr-Latn-RS" sz="2400" b="0" strike="noStrike" spc="-1">
              <a:solidFill>
                <a:srgbClr val="1B282F"/>
              </a:solidFill>
              <a:latin typeface="Univers Condensed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B282F"/>
      </a:dk2>
      <a:lt2>
        <a:srgbClr val="F3F3F0"/>
      </a:lt2>
      <a:accent1>
        <a:srgbClr val="502DE7"/>
      </a:accent1>
      <a:accent2>
        <a:srgbClr val="1742D5"/>
      </a:accent2>
      <a:accent3>
        <a:srgbClr val="29A3E7"/>
      </a:accent3>
      <a:accent4>
        <a:srgbClr val="15C0B6"/>
      </a:accent4>
      <a:accent5>
        <a:srgbClr val="23C678"/>
      </a:accent5>
      <a:accent6>
        <a:srgbClr val="16C729"/>
      </a:accent6>
      <a:hlink>
        <a:srgbClr val="349D7C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B282F"/>
      </a:dk2>
      <a:lt2>
        <a:srgbClr val="F3F3F0"/>
      </a:lt2>
      <a:accent1>
        <a:srgbClr val="502DE7"/>
      </a:accent1>
      <a:accent2>
        <a:srgbClr val="1742D5"/>
      </a:accent2>
      <a:accent3>
        <a:srgbClr val="29A3E7"/>
      </a:accent3>
      <a:accent4>
        <a:srgbClr val="15C0B6"/>
      </a:accent4>
      <a:accent5>
        <a:srgbClr val="23C678"/>
      </a:accent5>
      <a:accent6>
        <a:srgbClr val="16C729"/>
      </a:accent6>
      <a:hlink>
        <a:srgbClr val="349D7C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B282F"/>
      </a:dk2>
      <a:lt2>
        <a:srgbClr val="F3F3F0"/>
      </a:lt2>
      <a:accent1>
        <a:srgbClr val="502DE7"/>
      </a:accent1>
      <a:accent2>
        <a:srgbClr val="1742D5"/>
      </a:accent2>
      <a:accent3>
        <a:srgbClr val="29A3E7"/>
      </a:accent3>
      <a:accent4>
        <a:srgbClr val="15C0B6"/>
      </a:accent4>
      <a:accent5>
        <a:srgbClr val="23C678"/>
      </a:accent5>
      <a:accent6>
        <a:srgbClr val="16C729"/>
      </a:accent6>
      <a:hlink>
        <a:srgbClr val="349D7C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</Words>
  <Application>Microsoft Office PowerPoint</Application>
  <PresentationFormat>Široki zaslon</PresentationFormat>
  <Paragraphs>36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20" baseType="lpstr">
      <vt:lpstr>Arial</vt:lpstr>
      <vt:lpstr>DejaVu Sans</vt:lpstr>
      <vt:lpstr>Symbol</vt:lpstr>
      <vt:lpstr>Times New Roman</vt:lpstr>
      <vt:lpstr>Univers Condensed Light</vt:lpstr>
      <vt:lpstr>Walbaum Display Light</vt:lpstr>
      <vt:lpstr>Wingdings</vt:lpstr>
      <vt:lpstr>Office Theme</vt:lpstr>
      <vt:lpstr>Office Theme</vt:lpstr>
      <vt:lpstr>Office Theme</vt:lpstr>
      <vt:lpstr>Galeb Jonathan Livingston</vt:lpstr>
      <vt:lpstr>Richard Bach</vt:lpstr>
      <vt:lpstr>Četvrta knjiga</vt:lpstr>
      <vt:lpstr>Književni  elementi  knjige:</vt:lpstr>
      <vt:lpstr>Mjesto i vrijeme:</vt:lpstr>
      <vt:lpstr>Suvremena bajka, alegorijska priča ili fantastična pripovijetka:</vt:lpstr>
      <vt:lpstr>LIKOVI: </vt:lpstr>
      <vt:lpstr>Ideja:</vt:lpstr>
      <vt:lpstr>LITERATURA: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subject/>
  <dc:creator/>
  <dc:description/>
  <cp:lastModifiedBy>Korisnik</cp:lastModifiedBy>
  <cp:revision>335</cp:revision>
  <dcterms:created xsi:type="dcterms:W3CDTF">2024-05-25T11:34:58Z</dcterms:created>
  <dcterms:modified xsi:type="dcterms:W3CDTF">2024-06-05T05:58:45Z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Široki zaslon</vt:lpwstr>
  </property>
  <property fmtid="{D5CDD505-2E9C-101B-9397-08002B2CF9AE}" pid="3" name="Slides">
    <vt:i4>10</vt:i4>
  </property>
</Properties>
</file>