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0" r:id="rId2"/>
    <p:sldId id="289" r:id="rId3"/>
    <p:sldId id="271" r:id="rId4"/>
    <p:sldId id="278" r:id="rId5"/>
    <p:sldId id="279" r:id="rId6"/>
    <p:sldId id="284" r:id="rId7"/>
    <p:sldId id="280" r:id="rId8"/>
    <p:sldId id="281" r:id="rId9"/>
    <p:sldId id="282" r:id="rId10"/>
    <p:sldId id="286" r:id="rId11"/>
    <p:sldId id="283" r:id="rId12"/>
    <p:sldId id="285" r:id="rId13"/>
    <p:sldId id="287" r:id="rId14"/>
    <p:sldId id="273" r:id="rId15"/>
    <p:sldId id="275" r:id="rId16"/>
    <p:sldId id="277" r:id="rId17"/>
    <p:sldId id="276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89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92" autoAdjust="0"/>
  </p:normalViewPr>
  <p:slideViewPr>
    <p:cSldViewPr snapToGrid="0">
      <p:cViewPr varScale="1">
        <p:scale>
          <a:sx n="145" d="100"/>
          <a:sy n="145" d="100"/>
        </p:scale>
        <p:origin x="9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delSld modSld modSection">
      <pc:chgData name="Tomislav Rožić" userId="5bc93263-47e7-482a-966d-ec6f11cca01f" providerId="ADAL" clId="{D5A5137F-F7B9-41CF-AF59-355F1F2EC372}" dt="2023-05-04T11:00:52.045" v="903" actId="103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4.5.2023.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1386</Words>
  <Application>Microsoft Office PowerPoint</Application>
  <PresentationFormat>Widescreen</PresentationFormat>
  <Paragraphs>233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Open Sans</vt:lpstr>
      <vt:lpstr>Segoe UI</vt:lpstr>
      <vt:lpstr>Source Sans Pro</vt:lpstr>
      <vt:lpstr>1_Office Theme</vt:lpstr>
      <vt:lpstr>PowerPoint Presentation</vt:lpstr>
      <vt:lpstr>Ciljevi prezentacije</vt:lpstr>
      <vt:lpstr>Struktura prezentacije</vt:lpstr>
      <vt:lpstr>Upisi u srednju - poveznice</vt:lpstr>
      <vt:lpstr>PowerPoint Presentation</vt:lpstr>
      <vt:lpstr>PowerPoint Presentation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Najava webinara za roditelje i kandidate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Tomislav Rožić</cp:lastModifiedBy>
  <cp:revision>17</cp:revision>
  <dcterms:created xsi:type="dcterms:W3CDTF">2023-04-03T10:48:35Z</dcterms:created>
  <dcterms:modified xsi:type="dcterms:W3CDTF">2023-05-04T11:00:55Z</dcterms:modified>
</cp:coreProperties>
</file>